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98539"/>
            <a:ext cx="3378251" cy="406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100C2-17A2-462E-8BFB-A5F22C9EE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0" y="4238316"/>
            <a:ext cx="2441258" cy="2219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1373</TotalTime>
  <Words>373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47</cp:revision>
  <dcterms:created xsi:type="dcterms:W3CDTF">2021-04-28T01:25:44Z</dcterms:created>
  <dcterms:modified xsi:type="dcterms:W3CDTF">2021-05-01T12:09:57Z</dcterms:modified>
</cp:coreProperties>
</file>